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1" r:id="rId1"/>
  </p:sldMasterIdLst>
  <p:sldIdLst>
    <p:sldId id="256" r:id="rId2"/>
    <p:sldId id="257" r:id="rId3"/>
    <p:sldId id="258" r:id="rId4"/>
    <p:sldId id="260" r:id="rId5"/>
    <p:sldId id="259" r:id="rId6"/>
    <p:sldId id="261" r:id="rId7"/>
    <p:sldId id="276" r:id="rId8"/>
    <p:sldId id="262" r:id="rId9"/>
    <p:sldId id="277" r:id="rId10"/>
    <p:sldId id="280" r:id="rId11"/>
    <p:sldId id="281" r:id="rId12"/>
    <p:sldId id="278" r:id="rId13"/>
    <p:sldId id="263" r:id="rId14"/>
    <p:sldId id="264" r:id="rId15"/>
    <p:sldId id="282" r:id="rId16"/>
    <p:sldId id="265" r:id="rId17"/>
    <p:sldId id="266" r:id="rId18"/>
    <p:sldId id="283" r:id="rId19"/>
    <p:sldId id="284" r:id="rId20"/>
    <p:sldId id="285" r:id="rId21"/>
    <p:sldId id="286" r:id="rId22"/>
    <p:sldId id="267" r:id="rId23"/>
    <p:sldId id="279" r:id="rId24"/>
    <p:sldId id="268" r:id="rId25"/>
    <p:sldId id="269" r:id="rId26"/>
    <p:sldId id="270" r:id="rId27"/>
    <p:sldId id="271"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eg>
</file>

<file path=ppt/media/image19.pn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63963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smtClean="0"/>
              <a:pPr/>
              <a:t>5/7/2018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87938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9611288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733826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FBF54567-0DE4-3F47-BF90-CB84690072F9}"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72760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598432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9B482E8-6E0E-1B4F-B1FD-C69DB9E858D9}"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8395088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653129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67979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47507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smtClean="0"/>
              <a:pPr/>
              <a:t>5/7/2018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677173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smtClean="0"/>
              <a:pPr/>
              <a:t>5/7/2018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92327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smtClean="0"/>
              <a:pPr/>
              <a:t>5/7/2018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54143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smtClean="0"/>
              <a:pPr/>
              <a:t>5/7/2018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3767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5/7/2018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96344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smtClean="0"/>
              <a:pPr/>
              <a:t>5/7/2018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49419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18C79C5D-2A6F-F04D-97DA-BEF2467B64E4}" type="datetimeFigureOut">
              <a:rPr lang="en-US" smtClean="0"/>
              <a:pPr/>
              <a:t>5/7/2018</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247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09B482E8-6E0E-1B4F-B1FD-C69DB9E858D9}" type="datetimeFigureOut">
              <a:rPr lang="en-US" smtClean="0"/>
              <a:pPr/>
              <a:t>5/7/2018</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37166472"/>
      </p:ext>
    </p:extLst>
  </p:cSld>
  <p:clrMap bg1="dk1" tx1="lt1" bg2="dk2" tx2="lt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38"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8" Type="http://schemas.openxmlformats.org/officeDocument/2006/relationships/image" Target="../media/image20.jpeg"/><Relationship Id="rId3" Type="http://schemas.openxmlformats.org/officeDocument/2006/relationships/hyperlink" Target="https://www.tutorialspoint.com/index.htm" TargetMode="External"/><Relationship Id="rId7" Type="http://schemas.openxmlformats.org/officeDocument/2006/relationships/image" Target="../media/image19.png"/><Relationship Id="rId2" Type="http://schemas.openxmlformats.org/officeDocument/2006/relationships/hyperlink" Target="https://opencv.org/" TargetMode="External"/><Relationship Id="rId1" Type="http://schemas.openxmlformats.org/officeDocument/2006/relationships/slideLayout" Target="../slideLayouts/slideLayout7.xml"/><Relationship Id="rId6" Type="http://schemas.openxmlformats.org/officeDocument/2006/relationships/image" Target="../media/image18.jpeg"/><Relationship Id="rId5" Type="http://schemas.openxmlformats.org/officeDocument/2006/relationships/hyperlink" Target="https://www.python.org/" TargetMode="External"/><Relationship Id="rId4" Type="http://schemas.openxmlformats.org/officeDocument/2006/relationships/hyperlink" Target="https://www.w3schools.com/" TargetMode="External"/><Relationship Id="rId9"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97151" y="1461600"/>
            <a:ext cx="10781109" cy="2695884"/>
          </a:xfrm>
        </p:spPr>
        <p:txBody>
          <a:bodyPr/>
          <a:lstStyle/>
          <a:p>
            <a:r>
              <a:rPr lang="en-US" sz="3600" b="0" dirty="0">
                <a:solidFill>
                  <a:schemeClr val="tx1"/>
                </a:solidFill>
              </a:rPr>
              <a:t>Face Recognition Web App </a:t>
            </a:r>
            <a:br>
              <a:rPr lang="en-US" sz="3600" b="0" dirty="0">
                <a:solidFill>
                  <a:schemeClr val="tx1"/>
                </a:solidFill>
              </a:rPr>
            </a:br>
            <a:r>
              <a:rPr lang="en-US" sz="3600" b="0" dirty="0">
                <a:solidFill>
                  <a:schemeClr val="tx1"/>
                </a:solidFill>
              </a:rPr>
              <a:t>  Using </a:t>
            </a:r>
            <a:r>
              <a:rPr lang="en-US" sz="3600" b="0" dirty="0" err="1">
                <a:solidFill>
                  <a:schemeClr val="tx1"/>
                </a:solidFill>
              </a:rPr>
              <a:t>OpenCV</a:t>
            </a:r>
            <a:br>
              <a:rPr lang="en-US" sz="3600" b="0" dirty="0">
                <a:solidFill>
                  <a:schemeClr val="tx1"/>
                </a:solidFill>
              </a:rPr>
            </a:br>
            <a:br>
              <a:rPr lang="en-US" sz="3600" dirty="0">
                <a:solidFill>
                  <a:schemeClr val="tx1"/>
                </a:solidFill>
              </a:rPr>
            </a:br>
            <a:endParaRPr lang="en-US" sz="3600" dirty="0">
              <a:solidFill>
                <a:schemeClr val="tx1"/>
              </a:solidFill>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5190308" y="126939"/>
            <a:ext cx="1532708" cy="1559337"/>
          </a:xfrm>
          <a:prstGeom prst="rect">
            <a:avLst/>
          </a:prstGeom>
        </p:spPr>
      </p:pic>
      <p:sp>
        <p:nvSpPr>
          <p:cNvPr id="6" name="TextBox 5"/>
          <p:cNvSpPr txBox="1"/>
          <p:nvPr/>
        </p:nvSpPr>
        <p:spPr>
          <a:xfrm>
            <a:off x="1358283" y="4157484"/>
            <a:ext cx="2294218" cy="1477328"/>
          </a:xfrm>
          <a:prstGeom prst="rect">
            <a:avLst/>
          </a:prstGeom>
          <a:noFill/>
        </p:spPr>
        <p:txBody>
          <a:bodyPr wrap="none" rtlCol="0">
            <a:spAutoFit/>
          </a:bodyPr>
          <a:lstStyle/>
          <a:p>
            <a:r>
              <a:rPr lang="en-US" b="1" dirty="0"/>
              <a:t>Submitted To :</a:t>
            </a:r>
          </a:p>
          <a:p>
            <a:r>
              <a:rPr lang="en-US" dirty="0"/>
              <a:t>Ms. </a:t>
            </a:r>
            <a:r>
              <a:rPr lang="en-US" dirty="0" err="1"/>
              <a:t>Parul</a:t>
            </a:r>
            <a:r>
              <a:rPr lang="en-US" dirty="0"/>
              <a:t> Chauhan</a:t>
            </a:r>
          </a:p>
          <a:p>
            <a:endParaRPr lang="en-US" dirty="0"/>
          </a:p>
          <a:p>
            <a:r>
              <a:rPr lang="en-US" b="1" dirty="0"/>
              <a:t>Project Guide:</a:t>
            </a:r>
          </a:p>
          <a:p>
            <a:r>
              <a:rPr lang="en-US" dirty="0"/>
              <a:t>Mr. </a:t>
            </a:r>
            <a:r>
              <a:rPr lang="en-US" dirty="0" err="1"/>
              <a:t>Vikas</a:t>
            </a:r>
            <a:r>
              <a:rPr lang="en-US" dirty="0"/>
              <a:t> </a:t>
            </a:r>
            <a:r>
              <a:rPr lang="en-US" dirty="0" err="1"/>
              <a:t>Panthi</a:t>
            </a:r>
            <a:endParaRPr lang="en-US" dirty="0"/>
          </a:p>
        </p:txBody>
      </p:sp>
      <p:sp>
        <p:nvSpPr>
          <p:cNvPr id="7" name="TextBox 6"/>
          <p:cNvSpPr txBox="1"/>
          <p:nvPr/>
        </p:nvSpPr>
        <p:spPr>
          <a:xfrm>
            <a:off x="8069802" y="4234649"/>
            <a:ext cx="2839239" cy="1200329"/>
          </a:xfrm>
          <a:prstGeom prst="rect">
            <a:avLst/>
          </a:prstGeom>
          <a:noFill/>
        </p:spPr>
        <p:txBody>
          <a:bodyPr wrap="none" rtlCol="0">
            <a:spAutoFit/>
          </a:bodyPr>
          <a:lstStyle/>
          <a:p>
            <a:r>
              <a:rPr lang="en-US" b="1" dirty="0"/>
              <a:t>Submitted by:</a:t>
            </a:r>
          </a:p>
          <a:p>
            <a:r>
              <a:rPr lang="en-US" dirty="0"/>
              <a:t>Neeraj Arora (14/294)</a:t>
            </a:r>
          </a:p>
          <a:p>
            <a:r>
              <a:rPr lang="en-US" dirty="0" err="1"/>
              <a:t>Jagdish</a:t>
            </a:r>
            <a:r>
              <a:rPr lang="en-US" dirty="0"/>
              <a:t> </a:t>
            </a:r>
            <a:r>
              <a:rPr lang="en-US" dirty="0" err="1"/>
              <a:t>Verma</a:t>
            </a:r>
            <a:r>
              <a:rPr lang="en-US" dirty="0"/>
              <a:t> (14/288)</a:t>
            </a:r>
          </a:p>
          <a:p>
            <a:r>
              <a:rPr lang="en-US" dirty="0"/>
              <a:t>Nikhil </a:t>
            </a:r>
            <a:r>
              <a:rPr lang="en-US" dirty="0" err="1"/>
              <a:t>Gurjar</a:t>
            </a:r>
            <a:r>
              <a:rPr lang="en-US" dirty="0"/>
              <a:t> (14/295)</a:t>
            </a:r>
          </a:p>
        </p:txBody>
      </p:sp>
    </p:spTree>
    <p:extLst>
      <p:ext uri="{BB962C8B-B14F-4D97-AF65-F5344CB8AC3E}">
        <p14:creationId xmlns:p14="http://schemas.microsoft.com/office/powerpoint/2010/main" val="11572813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9928297-8776-4BCD-8C77-1634840480FD}"/>
              </a:ext>
            </a:extLst>
          </p:cNvPr>
          <p:cNvPicPr>
            <a:picLocks noChangeAspect="1"/>
          </p:cNvPicPr>
          <p:nvPr/>
        </p:nvPicPr>
        <p:blipFill>
          <a:blip r:embed="rId2"/>
          <a:stretch>
            <a:fillRect/>
          </a:stretch>
        </p:blipFill>
        <p:spPr>
          <a:xfrm>
            <a:off x="905608" y="1057823"/>
            <a:ext cx="9967546" cy="5606745"/>
          </a:xfrm>
          <a:prstGeom prst="rect">
            <a:avLst/>
          </a:prstGeom>
        </p:spPr>
      </p:pic>
      <p:sp>
        <p:nvSpPr>
          <p:cNvPr id="3" name="TextBox 2">
            <a:extLst>
              <a:ext uri="{FF2B5EF4-FFF2-40B4-BE49-F238E27FC236}">
                <a16:creationId xmlns:a16="http://schemas.microsoft.com/office/drawing/2014/main" id="{E0D2A19B-51F5-4730-BF7D-FF0894407B5A}"/>
              </a:ext>
            </a:extLst>
          </p:cNvPr>
          <p:cNvSpPr txBox="1"/>
          <p:nvPr/>
        </p:nvSpPr>
        <p:spPr>
          <a:xfrm>
            <a:off x="905608" y="483577"/>
            <a:ext cx="3288080" cy="369332"/>
          </a:xfrm>
          <a:prstGeom prst="rect">
            <a:avLst/>
          </a:prstGeom>
          <a:noFill/>
        </p:spPr>
        <p:txBody>
          <a:bodyPr wrap="none" rtlCol="0">
            <a:spAutoFit/>
          </a:bodyPr>
          <a:lstStyle/>
          <a:p>
            <a:r>
              <a:rPr lang="en-US" dirty="0"/>
              <a:t>Upload 5 photos of yourself.</a:t>
            </a:r>
          </a:p>
        </p:txBody>
      </p:sp>
    </p:spTree>
    <p:extLst>
      <p:ext uri="{BB962C8B-B14F-4D97-AF65-F5344CB8AC3E}">
        <p14:creationId xmlns:p14="http://schemas.microsoft.com/office/powerpoint/2010/main" val="506577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98391B5-EF54-489F-B3C1-4C705B0472DB}"/>
              </a:ext>
            </a:extLst>
          </p:cNvPr>
          <p:cNvPicPr>
            <a:picLocks noChangeAspect="1"/>
          </p:cNvPicPr>
          <p:nvPr/>
        </p:nvPicPr>
        <p:blipFill>
          <a:blip r:embed="rId2"/>
          <a:stretch>
            <a:fillRect/>
          </a:stretch>
        </p:blipFill>
        <p:spPr>
          <a:xfrm>
            <a:off x="958361" y="916047"/>
            <a:ext cx="10125808" cy="5695767"/>
          </a:xfrm>
          <a:prstGeom prst="rect">
            <a:avLst/>
          </a:prstGeom>
        </p:spPr>
      </p:pic>
      <p:sp>
        <p:nvSpPr>
          <p:cNvPr id="3" name="TextBox 2">
            <a:extLst>
              <a:ext uri="{FF2B5EF4-FFF2-40B4-BE49-F238E27FC236}">
                <a16:creationId xmlns:a16="http://schemas.microsoft.com/office/drawing/2014/main" id="{3DF2D880-A297-4D81-B458-D0AC86C32CB8}"/>
              </a:ext>
            </a:extLst>
          </p:cNvPr>
          <p:cNvSpPr txBox="1"/>
          <p:nvPr/>
        </p:nvSpPr>
        <p:spPr>
          <a:xfrm>
            <a:off x="782515" y="465992"/>
            <a:ext cx="3065263" cy="369332"/>
          </a:xfrm>
          <a:prstGeom prst="rect">
            <a:avLst/>
          </a:prstGeom>
          <a:noFill/>
        </p:spPr>
        <p:txBody>
          <a:bodyPr wrap="none" rtlCol="0">
            <a:spAutoFit/>
          </a:bodyPr>
          <a:lstStyle/>
          <a:p>
            <a:r>
              <a:rPr lang="en-US" dirty="0"/>
              <a:t>Enter your college details</a:t>
            </a:r>
          </a:p>
        </p:txBody>
      </p:sp>
    </p:spTree>
    <p:extLst>
      <p:ext uri="{BB962C8B-B14F-4D97-AF65-F5344CB8AC3E}">
        <p14:creationId xmlns:p14="http://schemas.microsoft.com/office/powerpoint/2010/main" val="3738070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90550" y="238125"/>
            <a:ext cx="2932213" cy="769441"/>
          </a:xfrm>
          <a:prstGeom prst="rect">
            <a:avLst/>
          </a:prstGeom>
          <a:noFill/>
        </p:spPr>
        <p:txBody>
          <a:bodyPr wrap="none" rtlCol="0">
            <a:spAutoFit/>
          </a:bodyPr>
          <a:lstStyle/>
          <a:p>
            <a:r>
              <a:rPr lang="en-US" sz="4400" dirty="0"/>
              <a:t>User Login</a:t>
            </a:r>
          </a:p>
        </p:txBody>
      </p:sp>
      <p:sp>
        <p:nvSpPr>
          <p:cNvPr id="3" name="TextBox 2"/>
          <p:cNvSpPr txBox="1"/>
          <p:nvPr/>
        </p:nvSpPr>
        <p:spPr>
          <a:xfrm>
            <a:off x="590550" y="1007566"/>
            <a:ext cx="6231193" cy="369332"/>
          </a:xfrm>
          <a:prstGeom prst="rect">
            <a:avLst/>
          </a:prstGeom>
          <a:noFill/>
        </p:spPr>
        <p:txBody>
          <a:bodyPr wrap="none" rtlCol="0">
            <a:spAutoFit/>
          </a:bodyPr>
          <a:lstStyle/>
          <a:p>
            <a:r>
              <a:rPr lang="en-US" dirty="0"/>
              <a:t> After you done with registration fill your login details.</a:t>
            </a:r>
          </a:p>
        </p:txBody>
      </p:sp>
      <p:pic>
        <p:nvPicPr>
          <p:cNvPr id="4" name="Picture 3"/>
          <p:cNvPicPr>
            <a:picLocks noChangeAspect="1"/>
          </p:cNvPicPr>
          <p:nvPr/>
        </p:nvPicPr>
        <p:blipFill>
          <a:blip r:embed="rId2"/>
          <a:stretch>
            <a:fillRect/>
          </a:stretch>
        </p:blipFill>
        <p:spPr>
          <a:xfrm>
            <a:off x="2571750" y="1517622"/>
            <a:ext cx="6998758" cy="4912494"/>
          </a:xfrm>
          <a:prstGeom prst="rect">
            <a:avLst/>
          </a:prstGeom>
        </p:spPr>
      </p:pic>
    </p:spTree>
    <p:extLst>
      <p:ext uri="{BB962C8B-B14F-4D97-AF65-F5344CB8AC3E}">
        <p14:creationId xmlns:p14="http://schemas.microsoft.com/office/powerpoint/2010/main" val="1657326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14375" y="266700"/>
            <a:ext cx="3781805" cy="769441"/>
          </a:xfrm>
          <a:prstGeom prst="rect">
            <a:avLst/>
          </a:prstGeom>
          <a:noFill/>
        </p:spPr>
        <p:txBody>
          <a:bodyPr wrap="none" rtlCol="0">
            <a:spAutoFit/>
          </a:bodyPr>
          <a:lstStyle/>
          <a:p>
            <a:r>
              <a:rPr lang="en-US" sz="4400" dirty="0"/>
              <a:t>Select Group</a:t>
            </a:r>
          </a:p>
        </p:txBody>
      </p:sp>
      <p:sp>
        <p:nvSpPr>
          <p:cNvPr id="4" name="TextBox 3"/>
          <p:cNvSpPr txBox="1"/>
          <p:nvPr/>
        </p:nvSpPr>
        <p:spPr>
          <a:xfrm>
            <a:off x="714375" y="1036141"/>
            <a:ext cx="9522159" cy="646331"/>
          </a:xfrm>
          <a:prstGeom prst="rect">
            <a:avLst/>
          </a:prstGeom>
          <a:noFill/>
        </p:spPr>
        <p:txBody>
          <a:bodyPr wrap="none" rtlCol="0">
            <a:spAutoFit/>
          </a:bodyPr>
          <a:lstStyle/>
          <a:p>
            <a:r>
              <a:rPr lang="en-US" dirty="0"/>
              <a:t>After login now you are on your id and here on this page select a group according </a:t>
            </a:r>
          </a:p>
          <a:p>
            <a:r>
              <a:rPr lang="en-US" dirty="0"/>
              <a:t>To your branch in which you want to upload pictures.</a:t>
            </a:r>
          </a:p>
        </p:txBody>
      </p:sp>
      <p:pic>
        <p:nvPicPr>
          <p:cNvPr id="2" name="Picture 1">
            <a:extLst>
              <a:ext uri="{FF2B5EF4-FFF2-40B4-BE49-F238E27FC236}">
                <a16:creationId xmlns:a16="http://schemas.microsoft.com/office/drawing/2014/main" id="{32EE4BB2-D1C0-48A0-AEF2-829336971D45}"/>
              </a:ext>
            </a:extLst>
          </p:cNvPr>
          <p:cNvPicPr>
            <a:picLocks noChangeAspect="1"/>
          </p:cNvPicPr>
          <p:nvPr/>
        </p:nvPicPr>
        <p:blipFill>
          <a:blip r:embed="rId2"/>
          <a:stretch>
            <a:fillRect/>
          </a:stretch>
        </p:blipFill>
        <p:spPr>
          <a:xfrm>
            <a:off x="1482326" y="1682472"/>
            <a:ext cx="8754208" cy="4924242"/>
          </a:xfrm>
          <a:prstGeom prst="rect">
            <a:avLst/>
          </a:prstGeom>
        </p:spPr>
      </p:pic>
    </p:spTree>
    <p:extLst>
      <p:ext uri="{BB962C8B-B14F-4D97-AF65-F5344CB8AC3E}">
        <p14:creationId xmlns:p14="http://schemas.microsoft.com/office/powerpoint/2010/main" val="42076060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95325" y="142875"/>
            <a:ext cx="4171335" cy="769441"/>
          </a:xfrm>
          <a:prstGeom prst="rect">
            <a:avLst/>
          </a:prstGeom>
          <a:noFill/>
        </p:spPr>
        <p:txBody>
          <a:bodyPr wrap="none" rtlCol="0">
            <a:spAutoFit/>
          </a:bodyPr>
          <a:lstStyle/>
          <a:p>
            <a:r>
              <a:rPr lang="en-US" sz="4400" dirty="0"/>
              <a:t>Upload Photos</a:t>
            </a:r>
          </a:p>
        </p:txBody>
      </p:sp>
      <p:sp>
        <p:nvSpPr>
          <p:cNvPr id="5" name="TextBox 4"/>
          <p:cNvSpPr txBox="1"/>
          <p:nvPr/>
        </p:nvSpPr>
        <p:spPr>
          <a:xfrm>
            <a:off x="695325" y="912316"/>
            <a:ext cx="10283584" cy="369332"/>
          </a:xfrm>
          <a:prstGeom prst="rect">
            <a:avLst/>
          </a:prstGeom>
          <a:noFill/>
        </p:spPr>
        <p:txBody>
          <a:bodyPr wrap="none" rtlCol="0">
            <a:spAutoFit/>
          </a:bodyPr>
          <a:lstStyle/>
          <a:p>
            <a:r>
              <a:rPr lang="en-US" dirty="0"/>
              <a:t>Now upload photos of your college or  events etc. to this page by clicking upload button .</a:t>
            </a:r>
          </a:p>
        </p:txBody>
      </p:sp>
      <p:pic>
        <p:nvPicPr>
          <p:cNvPr id="7" name="Picture 6"/>
          <p:cNvPicPr>
            <a:picLocks noChangeAspect="1"/>
          </p:cNvPicPr>
          <p:nvPr/>
        </p:nvPicPr>
        <p:blipFill>
          <a:blip r:embed="rId2"/>
          <a:stretch>
            <a:fillRect/>
          </a:stretch>
        </p:blipFill>
        <p:spPr>
          <a:xfrm>
            <a:off x="1685925" y="1457325"/>
            <a:ext cx="7905750" cy="4446984"/>
          </a:xfrm>
          <a:prstGeom prst="rect">
            <a:avLst/>
          </a:prstGeom>
        </p:spPr>
      </p:pic>
    </p:spTree>
    <p:extLst>
      <p:ext uri="{BB962C8B-B14F-4D97-AF65-F5344CB8AC3E}">
        <p14:creationId xmlns:p14="http://schemas.microsoft.com/office/powerpoint/2010/main" val="1082171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DDF5FD-2E97-4D9D-87BB-E45FEA82E424}"/>
              </a:ext>
            </a:extLst>
          </p:cNvPr>
          <p:cNvSpPr txBox="1"/>
          <p:nvPr/>
        </p:nvSpPr>
        <p:spPr>
          <a:xfrm>
            <a:off x="852855" y="439616"/>
            <a:ext cx="10825399" cy="923330"/>
          </a:xfrm>
          <a:prstGeom prst="rect">
            <a:avLst/>
          </a:prstGeom>
          <a:noFill/>
        </p:spPr>
        <p:txBody>
          <a:bodyPr wrap="none" rtlCol="0">
            <a:spAutoFit/>
          </a:bodyPr>
          <a:lstStyle/>
          <a:p>
            <a:r>
              <a:rPr lang="en-US" dirty="0"/>
              <a:t>Once your photo is get uploaded you can tag peoples by entering their ids and id will</a:t>
            </a:r>
          </a:p>
          <a:p>
            <a:r>
              <a:rPr lang="en-US" dirty="0"/>
              <a:t>be automatically generated once face recognizer </a:t>
            </a:r>
            <a:r>
              <a:rPr lang="en-US" dirty="0" err="1"/>
              <a:t>works.Tag</a:t>
            </a:r>
            <a:r>
              <a:rPr lang="en-US" dirty="0"/>
              <a:t> can be made only once tagged </a:t>
            </a:r>
          </a:p>
          <a:p>
            <a:r>
              <a:rPr lang="en-US" dirty="0"/>
              <a:t>People approve your tag request.</a:t>
            </a:r>
          </a:p>
        </p:txBody>
      </p:sp>
      <p:pic>
        <p:nvPicPr>
          <p:cNvPr id="4" name="Picture 3">
            <a:extLst>
              <a:ext uri="{FF2B5EF4-FFF2-40B4-BE49-F238E27FC236}">
                <a16:creationId xmlns:a16="http://schemas.microsoft.com/office/drawing/2014/main" id="{8DBCED51-F387-4CF3-A3E3-FBF8AFEC65AE}"/>
              </a:ext>
            </a:extLst>
          </p:cNvPr>
          <p:cNvPicPr>
            <a:picLocks noChangeAspect="1"/>
          </p:cNvPicPr>
          <p:nvPr/>
        </p:nvPicPr>
        <p:blipFill>
          <a:blip r:embed="rId2"/>
          <a:stretch>
            <a:fillRect/>
          </a:stretch>
        </p:blipFill>
        <p:spPr>
          <a:xfrm>
            <a:off x="1811214" y="1564480"/>
            <a:ext cx="8894885" cy="5003373"/>
          </a:xfrm>
          <a:prstGeom prst="rect">
            <a:avLst/>
          </a:prstGeom>
        </p:spPr>
      </p:pic>
    </p:spTree>
    <p:extLst>
      <p:ext uri="{BB962C8B-B14F-4D97-AF65-F5344CB8AC3E}">
        <p14:creationId xmlns:p14="http://schemas.microsoft.com/office/powerpoint/2010/main" val="2467445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704850" y="295275"/>
            <a:ext cx="4314001" cy="769441"/>
          </a:xfrm>
          <a:prstGeom prst="rect">
            <a:avLst/>
          </a:prstGeom>
          <a:noFill/>
        </p:spPr>
        <p:txBody>
          <a:bodyPr wrap="none" rtlCol="0">
            <a:spAutoFit/>
          </a:bodyPr>
          <a:lstStyle/>
          <a:p>
            <a:r>
              <a:rPr lang="en-US" sz="4400" dirty="0"/>
              <a:t>Admin Section </a:t>
            </a:r>
          </a:p>
        </p:txBody>
      </p:sp>
      <p:sp>
        <p:nvSpPr>
          <p:cNvPr id="4" name="TextBox 3"/>
          <p:cNvSpPr txBox="1"/>
          <p:nvPr/>
        </p:nvSpPr>
        <p:spPr>
          <a:xfrm>
            <a:off x="581025" y="1524000"/>
            <a:ext cx="7965642" cy="2862322"/>
          </a:xfrm>
          <a:prstGeom prst="rect">
            <a:avLst/>
          </a:prstGeom>
          <a:noFill/>
        </p:spPr>
        <p:txBody>
          <a:bodyPr wrap="none" rtlCol="0">
            <a:spAutoFit/>
          </a:bodyPr>
          <a:lstStyle/>
          <a:p>
            <a:pPr marL="342900" indent="-342900">
              <a:buAutoNum type="arabicPeriod"/>
            </a:pPr>
            <a:r>
              <a:rPr lang="en-US" sz="2000" dirty="0"/>
              <a:t>Admin of the website are registered by directly filling </a:t>
            </a:r>
          </a:p>
          <a:p>
            <a:r>
              <a:rPr lang="en-US" sz="2000" dirty="0"/>
              <a:t>    entries on database.</a:t>
            </a:r>
          </a:p>
          <a:p>
            <a:r>
              <a:rPr lang="en-US" sz="2000" dirty="0"/>
              <a:t>2. Login as admin .</a:t>
            </a:r>
          </a:p>
          <a:p>
            <a:r>
              <a:rPr lang="en-US" sz="2000" dirty="0"/>
              <a:t>3. Check out the users uploaded pictures.</a:t>
            </a:r>
          </a:p>
          <a:p>
            <a:r>
              <a:rPr lang="en-US" sz="2000" dirty="0"/>
              <a:t>4. Recognize and detect faces of various users with the help of</a:t>
            </a:r>
          </a:p>
          <a:p>
            <a:r>
              <a:rPr lang="en-US" sz="2000" dirty="0"/>
              <a:t>    </a:t>
            </a:r>
            <a:r>
              <a:rPr lang="en-US" sz="2000" dirty="0" err="1"/>
              <a:t>OpenCV</a:t>
            </a:r>
            <a:r>
              <a:rPr lang="en-US" sz="2000" dirty="0"/>
              <a:t> library.</a:t>
            </a:r>
          </a:p>
          <a:p>
            <a:r>
              <a:rPr lang="en-US" sz="2000" dirty="0"/>
              <a:t>5. Admin can delete and add new users.</a:t>
            </a:r>
          </a:p>
          <a:p>
            <a:pPr marL="342900" indent="-342900">
              <a:buAutoNum type="arabicPeriod"/>
            </a:pPr>
            <a:endParaRPr lang="en-US" sz="2000" dirty="0"/>
          </a:p>
          <a:p>
            <a:pPr marL="342900" indent="-342900">
              <a:buAutoNum type="arabicPeriod"/>
            </a:pPr>
            <a:endParaRPr lang="en-US" sz="2000" dirty="0"/>
          </a:p>
        </p:txBody>
      </p:sp>
    </p:spTree>
    <p:extLst>
      <p:ext uri="{BB962C8B-B14F-4D97-AF65-F5344CB8AC3E}">
        <p14:creationId xmlns:p14="http://schemas.microsoft.com/office/powerpoint/2010/main" val="7302573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891117" y="1371600"/>
            <a:ext cx="8795808" cy="4947642"/>
          </a:xfrm>
          <a:prstGeom prst="rect">
            <a:avLst/>
          </a:prstGeom>
        </p:spPr>
      </p:pic>
      <p:sp>
        <p:nvSpPr>
          <p:cNvPr id="3" name="TextBox 2"/>
          <p:cNvSpPr txBox="1"/>
          <p:nvPr/>
        </p:nvSpPr>
        <p:spPr>
          <a:xfrm>
            <a:off x="752475" y="266700"/>
            <a:ext cx="4158511" cy="769441"/>
          </a:xfrm>
          <a:prstGeom prst="rect">
            <a:avLst/>
          </a:prstGeom>
          <a:noFill/>
        </p:spPr>
        <p:txBody>
          <a:bodyPr wrap="none" rtlCol="0">
            <a:spAutoFit/>
          </a:bodyPr>
          <a:lstStyle/>
          <a:p>
            <a:r>
              <a:rPr lang="en-US" sz="4400" dirty="0"/>
              <a:t>Admin Section</a:t>
            </a:r>
          </a:p>
        </p:txBody>
      </p:sp>
    </p:spTree>
    <p:extLst>
      <p:ext uri="{BB962C8B-B14F-4D97-AF65-F5344CB8AC3E}">
        <p14:creationId xmlns:p14="http://schemas.microsoft.com/office/powerpoint/2010/main" val="26833537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135610D-4482-4B5B-9491-45A32FDAD4D7}"/>
              </a:ext>
            </a:extLst>
          </p:cNvPr>
          <p:cNvPicPr>
            <a:picLocks noChangeAspect="1"/>
          </p:cNvPicPr>
          <p:nvPr/>
        </p:nvPicPr>
        <p:blipFill>
          <a:blip r:embed="rId2"/>
          <a:stretch>
            <a:fillRect/>
          </a:stretch>
        </p:blipFill>
        <p:spPr>
          <a:xfrm>
            <a:off x="991580" y="1389185"/>
            <a:ext cx="9081473" cy="5108329"/>
          </a:xfrm>
          <a:prstGeom prst="rect">
            <a:avLst/>
          </a:prstGeom>
        </p:spPr>
      </p:pic>
      <p:sp>
        <p:nvSpPr>
          <p:cNvPr id="3" name="TextBox 2">
            <a:extLst>
              <a:ext uri="{FF2B5EF4-FFF2-40B4-BE49-F238E27FC236}">
                <a16:creationId xmlns:a16="http://schemas.microsoft.com/office/drawing/2014/main" id="{F3B0C49E-1506-46E8-9472-A5CB36E51B7D}"/>
              </a:ext>
            </a:extLst>
          </p:cNvPr>
          <p:cNvSpPr txBox="1"/>
          <p:nvPr/>
        </p:nvSpPr>
        <p:spPr>
          <a:xfrm>
            <a:off x="870438" y="659423"/>
            <a:ext cx="10015883" cy="646331"/>
          </a:xfrm>
          <a:prstGeom prst="rect">
            <a:avLst/>
          </a:prstGeom>
          <a:noFill/>
        </p:spPr>
        <p:txBody>
          <a:bodyPr wrap="none" rtlCol="0">
            <a:spAutoFit/>
          </a:bodyPr>
          <a:lstStyle/>
          <a:p>
            <a:r>
              <a:rPr lang="en-US" dirty="0"/>
              <a:t>Once you login as admin welcome to this home page of the admin which shows recent</a:t>
            </a:r>
          </a:p>
          <a:p>
            <a:r>
              <a:rPr lang="en-US" dirty="0"/>
              <a:t>Uploads and admin can also see the uploaded photos in the group wise manner.</a:t>
            </a:r>
          </a:p>
        </p:txBody>
      </p:sp>
    </p:spTree>
    <p:extLst>
      <p:ext uri="{BB962C8B-B14F-4D97-AF65-F5344CB8AC3E}">
        <p14:creationId xmlns:p14="http://schemas.microsoft.com/office/powerpoint/2010/main" val="165320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4BDF2BD-DFF0-4F23-9CFC-3034DC63AF7C}"/>
              </a:ext>
            </a:extLst>
          </p:cNvPr>
          <p:cNvPicPr>
            <a:picLocks noChangeAspect="1"/>
          </p:cNvPicPr>
          <p:nvPr/>
        </p:nvPicPr>
        <p:blipFill>
          <a:blip r:embed="rId2"/>
          <a:stretch>
            <a:fillRect/>
          </a:stretch>
        </p:blipFill>
        <p:spPr>
          <a:xfrm>
            <a:off x="1179145" y="663269"/>
            <a:ext cx="9833710" cy="5531461"/>
          </a:xfrm>
          <a:prstGeom prst="rect">
            <a:avLst/>
          </a:prstGeom>
        </p:spPr>
      </p:pic>
    </p:spTree>
    <p:extLst>
      <p:ext uri="{BB962C8B-B14F-4D97-AF65-F5344CB8AC3E}">
        <p14:creationId xmlns:p14="http://schemas.microsoft.com/office/powerpoint/2010/main" val="28212637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077203" y="584229"/>
            <a:ext cx="3187336" cy="2123658"/>
          </a:xfrm>
          <a:prstGeom prst="rect">
            <a:avLst/>
          </a:prstGeom>
          <a:noFill/>
        </p:spPr>
        <p:txBody>
          <a:bodyPr wrap="square" rtlCol="0">
            <a:spAutoFit/>
          </a:bodyPr>
          <a:lstStyle/>
          <a:p>
            <a:r>
              <a:rPr lang="en-US" sz="4400" dirty="0"/>
              <a:t>OBJECTIVE </a:t>
            </a:r>
          </a:p>
          <a:p>
            <a:endParaRPr lang="en-US" sz="4400" dirty="0"/>
          </a:p>
          <a:p>
            <a:endParaRPr lang="en-US" sz="4400" dirty="0"/>
          </a:p>
        </p:txBody>
      </p:sp>
      <p:sp>
        <p:nvSpPr>
          <p:cNvPr id="5" name="TextBox 4"/>
          <p:cNvSpPr txBox="1"/>
          <p:nvPr/>
        </p:nvSpPr>
        <p:spPr>
          <a:xfrm>
            <a:off x="1942011" y="1480458"/>
            <a:ext cx="8168640" cy="3046988"/>
          </a:xfrm>
          <a:prstGeom prst="rect">
            <a:avLst/>
          </a:prstGeom>
          <a:noFill/>
        </p:spPr>
        <p:txBody>
          <a:bodyPr wrap="square" rtlCol="0">
            <a:spAutoFit/>
          </a:bodyPr>
          <a:lstStyle/>
          <a:p>
            <a:pPr algn="ctr"/>
            <a:r>
              <a:rPr lang="en-US" sz="2400" dirty="0"/>
              <a:t>Objective of our web App is to create a website in which face recognition is done using </a:t>
            </a:r>
            <a:r>
              <a:rPr lang="en-US" sz="2400" dirty="0" err="1"/>
              <a:t>OpenCV</a:t>
            </a:r>
            <a:r>
              <a:rPr lang="en-US" sz="2400" dirty="0"/>
              <a:t> library.</a:t>
            </a:r>
          </a:p>
          <a:p>
            <a:pPr algn="ctr"/>
            <a:r>
              <a:rPr lang="en-US" sz="2400" dirty="0"/>
              <a:t>The web page lets you create id on the website and let you upload pictures in the groups on website. Uploaded faces compares new photos to the existing collection to find a match.</a:t>
            </a:r>
          </a:p>
          <a:p>
            <a:pPr algn="ctr"/>
            <a:br>
              <a:rPr lang="en-US" sz="2400" dirty="0"/>
            </a:br>
            <a:endParaRPr lang="en-US" sz="2400" dirty="0"/>
          </a:p>
        </p:txBody>
      </p:sp>
    </p:spTree>
    <p:extLst>
      <p:ext uri="{BB962C8B-B14F-4D97-AF65-F5344CB8AC3E}">
        <p14:creationId xmlns:p14="http://schemas.microsoft.com/office/powerpoint/2010/main" val="26979421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A0FE56A-6D81-41E7-96E0-8756372904F1}"/>
              </a:ext>
            </a:extLst>
          </p:cNvPr>
          <p:cNvSpPr txBox="1"/>
          <p:nvPr/>
        </p:nvSpPr>
        <p:spPr>
          <a:xfrm>
            <a:off x="1116623" y="386862"/>
            <a:ext cx="9175910" cy="646331"/>
          </a:xfrm>
          <a:prstGeom prst="rect">
            <a:avLst/>
          </a:prstGeom>
          <a:noFill/>
        </p:spPr>
        <p:txBody>
          <a:bodyPr wrap="none" rtlCol="0">
            <a:spAutoFit/>
          </a:bodyPr>
          <a:lstStyle/>
          <a:p>
            <a:r>
              <a:rPr lang="en-US" dirty="0" err="1"/>
              <a:t>Opencv</a:t>
            </a:r>
            <a:r>
              <a:rPr lang="en-US" dirty="0"/>
              <a:t> Face recognition automatically gives you the id and person name and </a:t>
            </a:r>
          </a:p>
          <a:p>
            <a:r>
              <a:rPr lang="en-US" dirty="0"/>
              <a:t>Now at this stage admin can easily fetch details.</a:t>
            </a:r>
          </a:p>
        </p:txBody>
      </p:sp>
      <p:pic>
        <p:nvPicPr>
          <p:cNvPr id="4" name="Picture 3">
            <a:extLst>
              <a:ext uri="{FF2B5EF4-FFF2-40B4-BE49-F238E27FC236}">
                <a16:creationId xmlns:a16="http://schemas.microsoft.com/office/drawing/2014/main" id="{E4E33DAC-31D2-4CB5-AA53-1E4216E8C1C3}"/>
              </a:ext>
            </a:extLst>
          </p:cNvPr>
          <p:cNvPicPr>
            <a:picLocks noChangeAspect="1"/>
          </p:cNvPicPr>
          <p:nvPr/>
        </p:nvPicPr>
        <p:blipFill>
          <a:blip r:embed="rId2"/>
          <a:stretch>
            <a:fillRect/>
          </a:stretch>
        </p:blipFill>
        <p:spPr>
          <a:xfrm>
            <a:off x="1200150" y="1156737"/>
            <a:ext cx="9791700" cy="5507831"/>
          </a:xfrm>
          <a:prstGeom prst="rect">
            <a:avLst/>
          </a:prstGeom>
        </p:spPr>
      </p:pic>
    </p:spTree>
    <p:extLst>
      <p:ext uri="{BB962C8B-B14F-4D97-AF65-F5344CB8AC3E}">
        <p14:creationId xmlns:p14="http://schemas.microsoft.com/office/powerpoint/2010/main" val="357611564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2E1B26-BB6D-40A3-A8D2-4F59D4675548}"/>
              </a:ext>
            </a:extLst>
          </p:cNvPr>
          <p:cNvSpPr txBox="1"/>
          <p:nvPr/>
        </p:nvSpPr>
        <p:spPr>
          <a:xfrm>
            <a:off x="914401" y="292289"/>
            <a:ext cx="3126177" cy="369332"/>
          </a:xfrm>
          <a:prstGeom prst="rect">
            <a:avLst/>
          </a:prstGeom>
          <a:noFill/>
        </p:spPr>
        <p:txBody>
          <a:bodyPr wrap="none" rtlCol="0">
            <a:spAutoFit/>
          </a:bodyPr>
          <a:lstStyle/>
          <a:p>
            <a:r>
              <a:rPr lang="en-US" dirty="0"/>
              <a:t>Details of the face person </a:t>
            </a:r>
          </a:p>
        </p:txBody>
      </p:sp>
      <p:pic>
        <p:nvPicPr>
          <p:cNvPr id="4" name="Picture 3">
            <a:extLst>
              <a:ext uri="{FF2B5EF4-FFF2-40B4-BE49-F238E27FC236}">
                <a16:creationId xmlns:a16="http://schemas.microsoft.com/office/drawing/2014/main" id="{2B7C3118-0B6F-460A-B8DD-02C997E42DB9}"/>
              </a:ext>
            </a:extLst>
          </p:cNvPr>
          <p:cNvPicPr>
            <a:picLocks noChangeAspect="1"/>
          </p:cNvPicPr>
          <p:nvPr/>
        </p:nvPicPr>
        <p:blipFill>
          <a:blip r:embed="rId2"/>
          <a:stretch>
            <a:fillRect/>
          </a:stretch>
        </p:blipFill>
        <p:spPr>
          <a:xfrm>
            <a:off x="958361" y="785868"/>
            <a:ext cx="10275277" cy="5779843"/>
          </a:xfrm>
          <a:prstGeom prst="rect">
            <a:avLst/>
          </a:prstGeom>
        </p:spPr>
      </p:pic>
    </p:spTree>
    <p:extLst>
      <p:ext uri="{BB962C8B-B14F-4D97-AF65-F5344CB8AC3E}">
        <p14:creationId xmlns:p14="http://schemas.microsoft.com/office/powerpoint/2010/main" val="10272851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90550" y="180975"/>
            <a:ext cx="7253909" cy="1446550"/>
          </a:xfrm>
          <a:prstGeom prst="rect">
            <a:avLst/>
          </a:prstGeom>
          <a:noFill/>
        </p:spPr>
        <p:txBody>
          <a:bodyPr wrap="none" rtlCol="0">
            <a:spAutoFit/>
          </a:bodyPr>
          <a:lstStyle/>
          <a:p>
            <a:r>
              <a:rPr lang="en-US" sz="4400" dirty="0"/>
              <a:t>How </a:t>
            </a:r>
            <a:r>
              <a:rPr lang="en-US" sz="4400" dirty="0" err="1"/>
              <a:t>OpenCV</a:t>
            </a:r>
            <a:r>
              <a:rPr lang="en-US" sz="4400" dirty="0"/>
              <a:t> is Working </a:t>
            </a:r>
            <a:r>
              <a:rPr lang="en-US" altLang="en-US" sz="4400" dirty="0">
                <a:latin typeface="Book Antiqua" panose="02040602050305030304" pitchFamily="18" charset="0"/>
              </a:rPr>
              <a:t>?</a:t>
            </a:r>
            <a:endParaRPr lang="en-US" sz="4400" dirty="0"/>
          </a:p>
          <a:p>
            <a:r>
              <a:rPr lang="en-US" sz="4400" dirty="0"/>
              <a:t> </a:t>
            </a:r>
          </a:p>
        </p:txBody>
      </p:sp>
      <p:sp>
        <p:nvSpPr>
          <p:cNvPr id="4" name="TextBox 3"/>
          <p:cNvSpPr txBox="1"/>
          <p:nvPr/>
        </p:nvSpPr>
        <p:spPr>
          <a:xfrm>
            <a:off x="590550" y="1256050"/>
            <a:ext cx="3100529" cy="954107"/>
          </a:xfrm>
          <a:prstGeom prst="rect">
            <a:avLst/>
          </a:prstGeom>
          <a:noFill/>
        </p:spPr>
        <p:txBody>
          <a:bodyPr wrap="none" rtlCol="0">
            <a:spAutoFit/>
          </a:bodyPr>
          <a:lstStyle/>
          <a:p>
            <a:r>
              <a:rPr lang="en-US" sz="2800" b="1" dirty="0"/>
              <a:t>Training the data</a:t>
            </a:r>
          </a:p>
          <a:p>
            <a:endParaRPr lang="en-US" sz="2800" b="1" dirty="0"/>
          </a:p>
        </p:txBody>
      </p:sp>
      <p:sp>
        <p:nvSpPr>
          <p:cNvPr id="5" name="TextBox 4"/>
          <p:cNvSpPr txBox="1"/>
          <p:nvPr/>
        </p:nvSpPr>
        <p:spPr>
          <a:xfrm>
            <a:off x="590550" y="2087047"/>
            <a:ext cx="10668000" cy="2554545"/>
          </a:xfrm>
          <a:prstGeom prst="rect">
            <a:avLst/>
          </a:prstGeom>
          <a:noFill/>
        </p:spPr>
        <p:txBody>
          <a:bodyPr wrap="square" rtlCol="0">
            <a:spAutoFit/>
          </a:bodyPr>
          <a:lstStyle/>
          <a:p>
            <a:r>
              <a:rPr lang="en-US" sz="2000" dirty="0"/>
              <a:t>The more images used in training the better. Normally a lot of images are used for training a face recognizer so that it can learn different looks of the same person, for example with glasses, without glasses, laughing, sad, happy, crying, with beard, without beard etc.</a:t>
            </a:r>
          </a:p>
          <a:p>
            <a:r>
              <a:rPr lang="en-US" sz="2000" dirty="0"/>
              <a:t>So when user upload the pictures </a:t>
            </a:r>
            <a:r>
              <a:rPr lang="en-US" sz="2000" dirty="0" err="1"/>
              <a:t>OpenCV</a:t>
            </a:r>
            <a:r>
              <a:rPr lang="en-US" sz="2000" dirty="0"/>
              <a:t> detect the faces from the </a:t>
            </a:r>
            <a:r>
              <a:rPr lang="en-US" sz="2000" dirty="0" err="1"/>
              <a:t>images.We</a:t>
            </a:r>
            <a:r>
              <a:rPr lang="en-US" sz="2000" dirty="0"/>
              <a:t> are using </a:t>
            </a:r>
            <a:r>
              <a:rPr lang="en-US" sz="2000" dirty="0" err="1"/>
              <a:t>OpenCV's</a:t>
            </a:r>
            <a:r>
              <a:rPr lang="en-US" sz="2000" dirty="0"/>
              <a:t> **LBP face detector**. </a:t>
            </a:r>
          </a:p>
          <a:p>
            <a:endParaRPr lang="en-US" sz="2000" dirty="0"/>
          </a:p>
          <a:p>
            <a:r>
              <a:rPr lang="en-US" sz="2000" dirty="0"/>
              <a:t>On the next page see how data get trained.</a:t>
            </a:r>
          </a:p>
        </p:txBody>
      </p:sp>
    </p:spTree>
    <p:extLst>
      <p:ext uri="{BB962C8B-B14F-4D97-AF65-F5344CB8AC3E}">
        <p14:creationId xmlns:p14="http://schemas.microsoft.com/office/powerpoint/2010/main" val="36031784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F289991-F3B2-44C5-BDD6-776A0E7B61AC}"/>
              </a:ext>
            </a:extLst>
          </p:cNvPr>
          <p:cNvSpPr txBox="1"/>
          <p:nvPr/>
        </p:nvSpPr>
        <p:spPr>
          <a:xfrm>
            <a:off x="1281220" y="677008"/>
            <a:ext cx="9629559" cy="1200329"/>
          </a:xfrm>
          <a:prstGeom prst="rect">
            <a:avLst/>
          </a:prstGeom>
          <a:noFill/>
        </p:spPr>
        <p:txBody>
          <a:bodyPr wrap="none" rtlCol="0">
            <a:spAutoFit/>
          </a:bodyPr>
          <a:lstStyle/>
          <a:p>
            <a:r>
              <a:rPr lang="en-US" dirty="0"/>
              <a:t>On the stage of </a:t>
            </a:r>
            <a:r>
              <a:rPr lang="en-US" dirty="0" err="1"/>
              <a:t>registeration</a:t>
            </a:r>
            <a:r>
              <a:rPr lang="en-US" dirty="0"/>
              <a:t> at user level , user need to upload picture of him or her</a:t>
            </a:r>
          </a:p>
          <a:p>
            <a:r>
              <a:rPr lang="en-US" dirty="0" err="1"/>
              <a:t>Atleast</a:t>
            </a:r>
            <a:r>
              <a:rPr lang="en-US" dirty="0"/>
              <a:t> five pictures there those pictures got stored the database and </a:t>
            </a:r>
            <a:r>
              <a:rPr lang="en-US" dirty="0" err="1"/>
              <a:t>HaarCascade</a:t>
            </a:r>
            <a:endParaRPr lang="en-US" dirty="0"/>
          </a:p>
          <a:p>
            <a:r>
              <a:rPr lang="en-US" dirty="0"/>
              <a:t>Classifier can detect faces among the photos like this way as shown below.</a:t>
            </a:r>
          </a:p>
          <a:p>
            <a:endParaRPr lang="en-US" dirty="0"/>
          </a:p>
        </p:txBody>
      </p:sp>
      <p:pic>
        <p:nvPicPr>
          <p:cNvPr id="5" name="Picture 4">
            <a:extLst>
              <a:ext uri="{FF2B5EF4-FFF2-40B4-BE49-F238E27FC236}">
                <a16:creationId xmlns:a16="http://schemas.microsoft.com/office/drawing/2014/main" id="{2CDDE910-678A-488E-9A56-DE4D8A874EBD}"/>
              </a:ext>
            </a:extLst>
          </p:cNvPr>
          <p:cNvPicPr>
            <a:picLocks noChangeAspect="1"/>
          </p:cNvPicPr>
          <p:nvPr/>
        </p:nvPicPr>
        <p:blipFill>
          <a:blip r:embed="rId2"/>
          <a:stretch>
            <a:fillRect/>
          </a:stretch>
        </p:blipFill>
        <p:spPr>
          <a:xfrm>
            <a:off x="2523393" y="1719295"/>
            <a:ext cx="6611814" cy="4399862"/>
          </a:xfrm>
          <a:prstGeom prst="rect">
            <a:avLst/>
          </a:prstGeom>
        </p:spPr>
      </p:pic>
    </p:spTree>
    <p:extLst>
      <p:ext uri="{BB962C8B-B14F-4D97-AF65-F5344CB8AC3E}">
        <p14:creationId xmlns:p14="http://schemas.microsoft.com/office/powerpoint/2010/main" val="30203727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00050" y="333375"/>
            <a:ext cx="11513088" cy="1323439"/>
          </a:xfrm>
          <a:prstGeom prst="rect">
            <a:avLst/>
          </a:prstGeom>
          <a:noFill/>
        </p:spPr>
        <p:txBody>
          <a:bodyPr wrap="none" rtlCol="0">
            <a:spAutoFit/>
          </a:bodyPr>
          <a:lstStyle/>
          <a:p>
            <a:r>
              <a:rPr lang="en-US" sz="2000" dirty="0"/>
              <a:t>Then OpenCV face recognizer(we are using LBP face recognizer extract facial </a:t>
            </a:r>
            <a:r>
              <a:rPr lang="en-US" sz="2000" dirty="0" err="1"/>
              <a:t>fetaures</a:t>
            </a:r>
            <a:r>
              <a:rPr lang="en-US" sz="2000" dirty="0"/>
              <a:t> </a:t>
            </a:r>
          </a:p>
          <a:p>
            <a:r>
              <a:rPr lang="en-US" sz="2000" dirty="0"/>
              <a:t>from the uploads and Store them in recognizer with a </a:t>
            </a:r>
            <a:r>
              <a:rPr lang="en-US" sz="2000" dirty="0" err="1"/>
              <a:t>userid</a:t>
            </a:r>
            <a:r>
              <a:rPr lang="en-US" sz="2000" dirty="0"/>
              <a:t> and whenever we execute the</a:t>
            </a:r>
          </a:p>
          <a:p>
            <a:r>
              <a:rPr lang="en-US" sz="2000" dirty="0"/>
              <a:t>Recognizer script written in python it test all the images which are uploaded by users and</a:t>
            </a:r>
          </a:p>
          <a:p>
            <a:r>
              <a:rPr lang="en-US" sz="2000" dirty="0"/>
              <a:t>Show them like this as shown below.</a:t>
            </a:r>
          </a:p>
        </p:txBody>
      </p:sp>
      <p:pic>
        <p:nvPicPr>
          <p:cNvPr id="5" name="Picture 4">
            <a:extLst>
              <a:ext uri="{FF2B5EF4-FFF2-40B4-BE49-F238E27FC236}">
                <a16:creationId xmlns:a16="http://schemas.microsoft.com/office/drawing/2014/main" id="{531E06BD-D6BB-4B71-A1CB-879E4E24BCB9}"/>
              </a:ext>
            </a:extLst>
          </p:cNvPr>
          <p:cNvPicPr>
            <a:picLocks noChangeAspect="1"/>
          </p:cNvPicPr>
          <p:nvPr/>
        </p:nvPicPr>
        <p:blipFill>
          <a:blip r:embed="rId2"/>
          <a:stretch>
            <a:fillRect/>
          </a:stretch>
        </p:blipFill>
        <p:spPr>
          <a:xfrm>
            <a:off x="2180491" y="1982115"/>
            <a:ext cx="7699131" cy="4330761"/>
          </a:xfrm>
          <a:prstGeom prst="rect">
            <a:avLst/>
          </a:prstGeom>
        </p:spPr>
      </p:pic>
    </p:spTree>
    <p:extLst>
      <p:ext uri="{BB962C8B-B14F-4D97-AF65-F5344CB8AC3E}">
        <p14:creationId xmlns:p14="http://schemas.microsoft.com/office/powerpoint/2010/main" val="3647626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238125"/>
            <a:ext cx="7563289" cy="769441"/>
          </a:xfrm>
          <a:prstGeom prst="rect">
            <a:avLst/>
          </a:prstGeom>
          <a:noFill/>
        </p:spPr>
        <p:txBody>
          <a:bodyPr wrap="none" rtlCol="0">
            <a:spAutoFit/>
          </a:bodyPr>
          <a:lstStyle/>
          <a:p>
            <a:r>
              <a:rPr lang="en-US" sz="4400" dirty="0"/>
              <a:t>Advantages of this website</a:t>
            </a:r>
          </a:p>
        </p:txBody>
      </p:sp>
      <p:sp>
        <p:nvSpPr>
          <p:cNvPr id="3" name="TextBox 2"/>
          <p:cNvSpPr txBox="1"/>
          <p:nvPr/>
        </p:nvSpPr>
        <p:spPr>
          <a:xfrm>
            <a:off x="276225" y="1647825"/>
            <a:ext cx="9296135" cy="1631216"/>
          </a:xfrm>
          <a:prstGeom prst="rect">
            <a:avLst/>
          </a:prstGeom>
          <a:noFill/>
        </p:spPr>
        <p:txBody>
          <a:bodyPr wrap="none" rtlCol="0">
            <a:spAutoFit/>
          </a:bodyPr>
          <a:lstStyle/>
          <a:p>
            <a:r>
              <a:rPr lang="en-US" sz="2000" dirty="0"/>
              <a:t>1. Alumni's of the college can see their photos after a long period of time.</a:t>
            </a:r>
          </a:p>
          <a:p>
            <a:r>
              <a:rPr lang="en-US" sz="2000" dirty="0"/>
              <a:t>2. Users can upload pictures by acting anonymous and tag the people </a:t>
            </a:r>
          </a:p>
          <a:p>
            <a:r>
              <a:rPr lang="en-US" sz="2000" dirty="0"/>
              <a:t>    by sending a tag request.</a:t>
            </a:r>
          </a:p>
          <a:p>
            <a:r>
              <a:rPr lang="en-US" sz="2000" dirty="0"/>
              <a:t>3. Admin can easily recognize faces and get details of any alumni </a:t>
            </a:r>
          </a:p>
          <a:p>
            <a:r>
              <a:rPr lang="en-US" sz="2000" dirty="0"/>
              <a:t>    with in seconds with </a:t>
            </a:r>
            <a:r>
              <a:rPr lang="en-US" sz="2000" dirty="0" err="1"/>
              <a:t>OpenCV</a:t>
            </a:r>
            <a:r>
              <a:rPr lang="en-US" sz="2000" dirty="0"/>
              <a:t> library.</a:t>
            </a:r>
          </a:p>
        </p:txBody>
      </p:sp>
    </p:spTree>
    <p:extLst>
      <p:ext uri="{BB962C8B-B14F-4D97-AF65-F5344CB8AC3E}">
        <p14:creationId xmlns:p14="http://schemas.microsoft.com/office/powerpoint/2010/main" val="957775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90600" y="253484"/>
            <a:ext cx="3273653" cy="769441"/>
          </a:xfrm>
          <a:prstGeom prst="rect">
            <a:avLst/>
          </a:prstGeom>
        </p:spPr>
        <p:txBody>
          <a:bodyPr wrap="none">
            <a:spAutoFit/>
          </a:bodyPr>
          <a:lstStyle/>
          <a:p>
            <a:r>
              <a:rPr lang="en-US" sz="4400" dirty="0"/>
              <a:t>References</a:t>
            </a:r>
          </a:p>
        </p:txBody>
      </p:sp>
      <p:sp>
        <p:nvSpPr>
          <p:cNvPr id="5" name="TextBox 4"/>
          <p:cNvSpPr txBox="1"/>
          <p:nvPr/>
        </p:nvSpPr>
        <p:spPr>
          <a:xfrm>
            <a:off x="990600" y="1504950"/>
            <a:ext cx="5716630" cy="1692771"/>
          </a:xfrm>
          <a:prstGeom prst="rect">
            <a:avLst/>
          </a:prstGeom>
          <a:noFill/>
        </p:spPr>
        <p:txBody>
          <a:bodyPr wrap="none" rtlCol="0">
            <a:spAutoFit/>
          </a:bodyPr>
          <a:lstStyle/>
          <a:p>
            <a:pPr marL="342900" indent="-342900">
              <a:buAutoNum type="arabicPeriod"/>
            </a:pPr>
            <a:r>
              <a:rPr lang="en-US" sz="2000" dirty="0">
                <a:hlinkClick r:id="rId2"/>
              </a:rPr>
              <a:t>https://opencv.org/</a:t>
            </a:r>
            <a:endParaRPr lang="en-US" sz="2000" dirty="0"/>
          </a:p>
          <a:p>
            <a:pPr marL="342900" indent="-342900">
              <a:buAutoNum type="arabicPeriod"/>
            </a:pPr>
            <a:r>
              <a:rPr lang="en-US" sz="2000" dirty="0">
                <a:hlinkClick r:id="rId3"/>
              </a:rPr>
              <a:t>https://www.tutorialspoint.com/index.htm</a:t>
            </a:r>
            <a:endParaRPr lang="en-US" sz="2000" dirty="0"/>
          </a:p>
          <a:p>
            <a:pPr marL="342900" indent="-342900">
              <a:buAutoNum type="arabicPeriod"/>
            </a:pPr>
            <a:r>
              <a:rPr lang="en-US" sz="2000" dirty="0">
                <a:hlinkClick r:id="rId4"/>
              </a:rPr>
              <a:t>https://www.w3schools.com/</a:t>
            </a:r>
            <a:endParaRPr lang="en-US" sz="2000" dirty="0"/>
          </a:p>
          <a:p>
            <a:pPr marL="342900" indent="-342900">
              <a:buAutoNum type="arabicPeriod"/>
            </a:pPr>
            <a:r>
              <a:rPr lang="en-US" sz="2000" dirty="0">
                <a:hlinkClick r:id="rId5"/>
              </a:rPr>
              <a:t>https://www.python.org</a:t>
            </a:r>
            <a:endParaRPr lang="en-US" sz="2000" dirty="0"/>
          </a:p>
          <a:p>
            <a:endParaRPr lang="en-US" sz="2400" dirty="0"/>
          </a:p>
        </p:txBody>
      </p:sp>
      <p:pic>
        <p:nvPicPr>
          <p:cNvPr id="2050" name="Picture 2" descr="Image result for pytho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1475" y="4072592"/>
            <a:ext cx="2806700" cy="189452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result for tutorialspoint"/>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75075" y="4026077"/>
            <a:ext cx="1987550" cy="1987551"/>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Image result for w3 school"/>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03951" y="3757790"/>
            <a:ext cx="2376310" cy="237631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Image result for opencv"/>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9525000" y="3842320"/>
            <a:ext cx="1860714" cy="2291780"/>
          </a:xfrm>
          <a:prstGeom prst="rect">
            <a:avLst/>
          </a:prstGeom>
          <a:noFill/>
          <a:effectLst>
            <a:glow rad="127000">
              <a:schemeClr val="accent1"/>
            </a:glow>
            <a:outerShdw dir="5400000" algn="ctr" rotWithShape="0">
              <a:schemeClr val="bg1"/>
            </a:outerShdw>
            <a:reflection endPos="0" dist="508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5201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28650" y="314325"/>
            <a:ext cx="3772186" cy="769441"/>
          </a:xfrm>
          <a:prstGeom prst="rect">
            <a:avLst/>
          </a:prstGeom>
          <a:noFill/>
        </p:spPr>
        <p:txBody>
          <a:bodyPr wrap="none" rtlCol="0">
            <a:spAutoFit/>
          </a:bodyPr>
          <a:lstStyle/>
          <a:p>
            <a:r>
              <a:rPr lang="en-US" sz="4400" dirty="0"/>
              <a:t>Project Team</a:t>
            </a:r>
          </a:p>
        </p:txBody>
      </p:sp>
      <p:sp>
        <p:nvSpPr>
          <p:cNvPr id="3" name="TextBox 2"/>
          <p:cNvSpPr txBox="1"/>
          <p:nvPr/>
        </p:nvSpPr>
        <p:spPr>
          <a:xfrm>
            <a:off x="628650" y="1285875"/>
            <a:ext cx="3134191" cy="1015663"/>
          </a:xfrm>
          <a:prstGeom prst="rect">
            <a:avLst/>
          </a:prstGeom>
          <a:noFill/>
        </p:spPr>
        <p:txBody>
          <a:bodyPr wrap="none" rtlCol="0">
            <a:spAutoFit/>
          </a:bodyPr>
          <a:lstStyle/>
          <a:p>
            <a:r>
              <a:rPr lang="en-US" sz="2000" dirty="0"/>
              <a:t>Neeraj Arora (14/294)</a:t>
            </a:r>
          </a:p>
          <a:p>
            <a:r>
              <a:rPr lang="en-US" sz="2000" dirty="0" err="1"/>
              <a:t>Jagdish</a:t>
            </a:r>
            <a:r>
              <a:rPr lang="en-US" sz="2000" dirty="0"/>
              <a:t> </a:t>
            </a:r>
            <a:r>
              <a:rPr lang="en-US" sz="2000" dirty="0" err="1"/>
              <a:t>Verma</a:t>
            </a:r>
            <a:r>
              <a:rPr lang="en-US" sz="2000" dirty="0"/>
              <a:t> (14/288)</a:t>
            </a:r>
          </a:p>
          <a:p>
            <a:r>
              <a:rPr lang="en-US" sz="2000" dirty="0"/>
              <a:t>Nikhil </a:t>
            </a:r>
            <a:r>
              <a:rPr lang="en-US" sz="2000" dirty="0" err="1"/>
              <a:t>Gurjar</a:t>
            </a:r>
            <a:r>
              <a:rPr lang="en-US" sz="2000" dirty="0"/>
              <a:t> (14/295)</a:t>
            </a:r>
          </a:p>
        </p:txBody>
      </p:sp>
      <p:sp>
        <p:nvSpPr>
          <p:cNvPr id="5" name="TextBox 4"/>
          <p:cNvSpPr txBox="1"/>
          <p:nvPr/>
        </p:nvSpPr>
        <p:spPr>
          <a:xfrm>
            <a:off x="8353425" y="5295900"/>
            <a:ext cx="2762295" cy="646331"/>
          </a:xfrm>
          <a:prstGeom prst="rect">
            <a:avLst/>
          </a:prstGeom>
          <a:noFill/>
        </p:spPr>
        <p:txBody>
          <a:bodyPr wrap="none" rtlCol="0">
            <a:spAutoFit/>
          </a:bodyPr>
          <a:lstStyle/>
          <a:p>
            <a:r>
              <a:rPr lang="en-US" sz="3600" b="1" dirty="0"/>
              <a:t>THANK YOU</a:t>
            </a:r>
          </a:p>
        </p:txBody>
      </p:sp>
    </p:spTree>
    <p:extLst>
      <p:ext uri="{BB962C8B-B14F-4D97-AF65-F5344CB8AC3E}">
        <p14:creationId xmlns:p14="http://schemas.microsoft.com/office/powerpoint/2010/main" val="37226924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432663" y="206718"/>
            <a:ext cx="6096000" cy="769441"/>
          </a:xfrm>
          <a:prstGeom prst="rect">
            <a:avLst/>
          </a:prstGeom>
        </p:spPr>
        <p:txBody>
          <a:bodyPr>
            <a:spAutoFit/>
          </a:bodyPr>
          <a:lstStyle/>
          <a:p>
            <a:r>
              <a:rPr lang="en-US" sz="4400" dirty="0"/>
              <a:t>Description</a:t>
            </a:r>
          </a:p>
        </p:txBody>
      </p:sp>
      <p:sp>
        <p:nvSpPr>
          <p:cNvPr id="3" name="TextBox 2"/>
          <p:cNvSpPr txBox="1"/>
          <p:nvPr/>
        </p:nvSpPr>
        <p:spPr>
          <a:xfrm>
            <a:off x="1511148" y="1349829"/>
            <a:ext cx="9296189" cy="3416320"/>
          </a:xfrm>
          <a:prstGeom prst="rect">
            <a:avLst/>
          </a:prstGeom>
          <a:noFill/>
        </p:spPr>
        <p:txBody>
          <a:bodyPr wrap="square" rtlCol="0">
            <a:spAutoFit/>
          </a:bodyPr>
          <a:lstStyle/>
          <a:p>
            <a:r>
              <a:rPr lang="en-US" sz="2400" dirty="0"/>
              <a:t>We are creating a web app for a college. In this student can signup and upload Pictures by acting anonymous in various groups. </a:t>
            </a:r>
            <a:r>
              <a:rPr lang="en-US" sz="2400" dirty="0" err="1"/>
              <a:t>Alumnis</a:t>
            </a:r>
            <a:r>
              <a:rPr lang="en-US" sz="2400" dirty="0"/>
              <a:t> of the college  can see their photos after a long time. There’s a admin of this web app who can see details of each person in the images which are uploaded by users with help of face detection and recognition using </a:t>
            </a:r>
            <a:r>
              <a:rPr lang="en-US" sz="2400" dirty="0" err="1"/>
              <a:t>OpenCV</a:t>
            </a:r>
            <a:r>
              <a:rPr lang="en-US" sz="2400" dirty="0"/>
              <a:t> library.</a:t>
            </a:r>
          </a:p>
          <a:p>
            <a:br>
              <a:rPr lang="en-US" sz="2400" dirty="0"/>
            </a:br>
            <a:endParaRPr lang="en-US" sz="2400" dirty="0"/>
          </a:p>
        </p:txBody>
      </p:sp>
    </p:spTree>
    <p:extLst>
      <p:ext uri="{BB962C8B-B14F-4D97-AF65-F5344CB8AC3E}">
        <p14:creationId xmlns:p14="http://schemas.microsoft.com/office/powerpoint/2010/main" val="1924398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95349" y="1857375"/>
            <a:ext cx="8858251" cy="1938992"/>
          </a:xfrm>
          <a:prstGeom prst="rect">
            <a:avLst/>
          </a:prstGeom>
        </p:spPr>
        <p:txBody>
          <a:bodyPr wrap="square">
            <a:spAutoFit/>
          </a:bodyPr>
          <a:lstStyle/>
          <a:p>
            <a:r>
              <a:rPr lang="en-US" sz="2400" b="1" dirty="0"/>
              <a:t>Front-end : </a:t>
            </a:r>
            <a:r>
              <a:rPr lang="en-US" sz="2400" dirty="0"/>
              <a:t>HTML, CSS, </a:t>
            </a:r>
            <a:r>
              <a:rPr lang="en-US" sz="2400" dirty="0" err="1"/>
              <a:t>Javascript</a:t>
            </a:r>
            <a:r>
              <a:rPr lang="en-US" sz="2400" dirty="0"/>
              <a:t>, Bootstrap library</a:t>
            </a:r>
          </a:p>
          <a:p>
            <a:r>
              <a:rPr lang="en-US" sz="2400" b="1" dirty="0"/>
              <a:t>Back-end :</a:t>
            </a:r>
            <a:r>
              <a:rPr lang="en-US" sz="2400" dirty="0"/>
              <a:t> Python, Java</a:t>
            </a:r>
          </a:p>
          <a:p>
            <a:r>
              <a:rPr lang="en-US" sz="2400" b="1" dirty="0"/>
              <a:t>Library for face recognition :</a:t>
            </a:r>
            <a:r>
              <a:rPr lang="en-US" sz="2400" dirty="0"/>
              <a:t> </a:t>
            </a:r>
            <a:r>
              <a:rPr lang="en-US" sz="2400" dirty="0" err="1"/>
              <a:t>OpenCV</a:t>
            </a:r>
            <a:endParaRPr lang="en-US" sz="2400" dirty="0"/>
          </a:p>
          <a:p>
            <a:br>
              <a:rPr lang="en-US" sz="2400" dirty="0"/>
            </a:br>
            <a:endParaRPr lang="en-US" sz="2400" dirty="0"/>
          </a:p>
        </p:txBody>
      </p:sp>
      <p:sp>
        <p:nvSpPr>
          <p:cNvPr id="3" name="TextBox 2"/>
          <p:cNvSpPr txBox="1"/>
          <p:nvPr/>
        </p:nvSpPr>
        <p:spPr>
          <a:xfrm>
            <a:off x="895349" y="285018"/>
            <a:ext cx="8329524" cy="769441"/>
          </a:xfrm>
          <a:prstGeom prst="rect">
            <a:avLst/>
          </a:prstGeom>
          <a:noFill/>
        </p:spPr>
        <p:txBody>
          <a:bodyPr wrap="none" rtlCol="0">
            <a:spAutoFit/>
          </a:bodyPr>
          <a:lstStyle/>
          <a:p>
            <a:r>
              <a:rPr lang="en-US" sz="4400" dirty="0"/>
              <a:t>Languages and Libraries used</a:t>
            </a:r>
          </a:p>
        </p:txBody>
      </p:sp>
    </p:spTree>
    <p:extLst>
      <p:ext uri="{BB962C8B-B14F-4D97-AF65-F5344CB8AC3E}">
        <p14:creationId xmlns:p14="http://schemas.microsoft.com/office/powerpoint/2010/main" val="995260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53143" y="278675"/>
            <a:ext cx="5136342" cy="769441"/>
          </a:xfrm>
          <a:prstGeom prst="rect">
            <a:avLst/>
          </a:prstGeom>
          <a:noFill/>
        </p:spPr>
        <p:txBody>
          <a:bodyPr wrap="none" rtlCol="0">
            <a:spAutoFit/>
          </a:bodyPr>
          <a:lstStyle/>
          <a:p>
            <a:r>
              <a:rPr lang="en-US" sz="4400" dirty="0"/>
              <a:t>What is </a:t>
            </a:r>
            <a:r>
              <a:rPr lang="en-US" sz="4400" dirty="0" err="1"/>
              <a:t>OpenCV</a:t>
            </a:r>
            <a:r>
              <a:rPr lang="en-US" sz="4400" dirty="0"/>
              <a:t> </a:t>
            </a:r>
            <a:r>
              <a:rPr lang="en-US" altLang="en-US" sz="4400" dirty="0">
                <a:latin typeface="Book Antiqua" panose="02040602050305030304" pitchFamily="18" charset="0"/>
              </a:rPr>
              <a:t>?</a:t>
            </a:r>
            <a:endParaRPr lang="en-US" sz="4400" dirty="0"/>
          </a:p>
        </p:txBody>
      </p:sp>
      <p:sp>
        <p:nvSpPr>
          <p:cNvPr id="3" name="TextBox 2"/>
          <p:cNvSpPr txBox="1"/>
          <p:nvPr/>
        </p:nvSpPr>
        <p:spPr>
          <a:xfrm>
            <a:off x="653143" y="1331589"/>
            <a:ext cx="10014179" cy="3416320"/>
          </a:xfrm>
          <a:prstGeom prst="rect">
            <a:avLst/>
          </a:prstGeom>
          <a:noFill/>
        </p:spPr>
        <p:txBody>
          <a:bodyPr wrap="square" rtlCol="0">
            <a:spAutoFit/>
          </a:bodyPr>
          <a:lstStyle/>
          <a:p>
            <a:r>
              <a:rPr lang="en-US" sz="2400" dirty="0" err="1"/>
              <a:t>OpenCV</a:t>
            </a:r>
            <a:r>
              <a:rPr lang="en-US" sz="2400" dirty="0"/>
              <a:t> (Open Source Computer Vision Library) is released under a BSD license and hence it’s free for both academic and commercial use. It has C++, Python and Java interfaces and supports Windows, Linux, Mac OS, iOS and Android. </a:t>
            </a:r>
            <a:r>
              <a:rPr lang="en-US" sz="2400" dirty="0" err="1"/>
              <a:t>OpenCV</a:t>
            </a:r>
            <a:r>
              <a:rPr lang="en-US" sz="2400" dirty="0"/>
              <a:t> was designed for computational efficiency and with a strong focus on real-time applications. Written in optimized C/C++, the library can take advantage of multi-core processing. Enabled with </a:t>
            </a:r>
            <a:r>
              <a:rPr lang="en-US" sz="2400" dirty="0" err="1"/>
              <a:t>OpenCL</a:t>
            </a:r>
            <a:r>
              <a:rPr lang="en-US" sz="2400" dirty="0"/>
              <a:t>, it can take advantage of the hardware acceleration of the underlying heterogeneous compute platform.</a:t>
            </a:r>
          </a:p>
        </p:txBody>
      </p:sp>
      <p:pic>
        <p:nvPicPr>
          <p:cNvPr id="1026" name="Picture 2" descr="Image result for opencv"/>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1305" y="4648567"/>
            <a:ext cx="1532034" cy="1886956"/>
          </a:xfrm>
          <a:prstGeom prst="rect">
            <a:avLst/>
          </a:prstGeom>
          <a:noFill/>
          <a:effectLst>
            <a:glow rad="127000">
              <a:schemeClr val="accent1"/>
            </a:glow>
            <a:outerShdw dir="5400000" algn="ctr" rotWithShape="0">
              <a:schemeClr val="bg1"/>
            </a:outerShdw>
            <a:reflection endPos="0" dist="508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6365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2925" y="219075"/>
            <a:ext cx="9230412" cy="769441"/>
          </a:xfrm>
          <a:prstGeom prst="rect">
            <a:avLst/>
          </a:prstGeom>
          <a:noFill/>
        </p:spPr>
        <p:txBody>
          <a:bodyPr wrap="none" rtlCol="0">
            <a:spAutoFit/>
          </a:bodyPr>
          <a:lstStyle/>
          <a:p>
            <a:r>
              <a:rPr lang="en-US" sz="4400" dirty="0"/>
              <a:t>What we can do with </a:t>
            </a:r>
            <a:r>
              <a:rPr lang="en-US" sz="4400" dirty="0" err="1"/>
              <a:t>OpenCV</a:t>
            </a:r>
            <a:r>
              <a:rPr lang="en-US" sz="4400" dirty="0"/>
              <a:t> </a:t>
            </a:r>
            <a:r>
              <a:rPr lang="en-US" altLang="en-US" sz="4400" dirty="0">
                <a:latin typeface="Book Antiqua" panose="02040602050305030304" pitchFamily="18" charset="0"/>
              </a:rPr>
              <a:t>?</a:t>
            </a:r>
            <a:r>
              <a:rPr lang="en-US" sz="4400" dirty="0"/>
              <a:t> </a:t>
            </a:r>
          </a:p>
        </p:txBody>
      </p:sp>
      <p:sp>
        <p:nvSpPr>
          <p:cNvPr id="3" name="TextBox 2"/>
          <p:cNvSpPr txBox="1"/>
          <p:nvPr/>
        </p:nvSpPr>
        <p:spPr>
          <a:xfrm>
            <a:off x="142875" y="1276350"/>
            <a:ext cx="10684335" cy="3416320"/>
          </a:xfrm>
          <a:prstGeom prst="rect">
            <a:avLst/>
          </a:prstGeom>
          <a:noFill/>
        </p:spPr>
        <p:txBody>
          <a:bodyPr wrap="none" rtlCol="0">
            <a:spAutoFit/>
          </a:bodyPr>
          <a:lstStyle/>
          <a:p>
            <a:r>
              <a:rPr lang="en-US" sz="2400" b="1" dirty="0"/>
              <a:t>      1. </a:t>
            </a:r>
            <a:r>
              <a:rPr lang="en-US" sz="2400" dirty="0"/>
              <a:t>Read and Write Images.</a:t>
            </a:r>
          </a:p>
          <a:p>
            <a:r>
              <a:rPr lang="en-US" sz="2400" dirty="0"/>
              <a:t>      2. Detection of faces and its features.</a:t>
            </a:r>
          </a:p>
          <a:p>
            <a:r>
              <a:rPr lang="en-US" sz="2400" dirty="0"/>
              <a:t>      3. Detection of shapes like </a:t>
            </a:r>
            <a:r>
              <a:rPr lang="en-US" sz="2400" dirty="0" err="1"/>
              <a:t>Circle,rectangle</a:t>
            </a:r>
            <a:r>
              <a:rPr lang="en-US" sz="2400" dirty="0"/>
              <a:t> </a:t>
            </a:r>
            <a:r>
              <a:rPr lang="en-US" sz="2400" dirty="0" err="1"/>
              <a:t>etc</a:t>
            </a:r>
            <a:r>
              <a:rPr lang="en-US" sz="2400" dirty="0"/>
              <a:t> in a image. </a:t>
            </a:r>
          </a:p>
          <a:p>
            <a:r>
              <a:rPr lang="en-US" sz="2400" dirty="0"/>
              <a:t>          EX. Detection of coin in images.</a:t>
            </a:r>
          </a:p>
          <a:p>
            <a:r>
              <a:rPr lang="en-US" sz="2400" dirty="0"/>
              <a:t>      4. Text recognition in images. </a:t>
            </a:r>
            <a:r>
              <a:rPr lang="en-US" sz="2400" dirty="0" err="1"/>
              <a:t>e.g</a:t>
            </a:r>
            <a:r>
              <a:rPr lang="en-US" sz="2400" dirty="0"/>
              <a:t> Reading Number Plates/</a:t>
            </a:r>
          </a:p>
          <a:p>
            <a:r>
              <a:rPr lang="en-US" sz="2400" dirty="0"/>
              <a:t>      5. Modifying image quality and colors </a:t>
            </a:r>
            <a:r>
              <a:rPr lang="en-US" sz="2400" dirty="0" err="1"/>
              <a:t>e.g</a:t>
            </a:r>
            <a:r>
              <a:rPr lang="en-US" sz="2400" dirty="0"/>
              <a:t> Instagram, </a:t>
            </a:r>
            <a:r>
              <a:rPr lang="en-US" sz="2400" dirty="0" err="1"/>
              <a:t>CamScanner</a:t>
            </a:r>
            <a:r>
              <a:rPr lang="en-US" sz="2400" dirty="0"/>
              <a:t>.</a:t>
            </a:r>
          </a:p>
          <a:p>
            <a:r>
              <a:rPr lang="en-US" sz="2400" dirty="0"/>
              <a:t>      6. Developing Augmented reality apps.</a:t>
            </a:r>
          </a:p>
          <a:p>
            <a:endParaRPr lang="en-US" sz="2400" dirty="0"/>
          </a:p>
          <a:p>
            <a:endParaRPr lang="en-US" sz="2400" dirty="0"/>
          </a:p>
        </p:txBody>
      </p:sp>
      <p:pic>
        <p:nvPicPr>
          <p:cNvPr id="4" name="Picture 2" descr="Image result for opencv"/>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1305" y="4648567"/>
            <a:ext cx="1532034" cy="1886956"/>
          </a:xfrm>
          <a:prstGeom prst="rect">
            <a:avLst/>
          </a:prstGeom>
          <a:noFill/>
          <a:effectLst>
            <a:glow rad="127000">
              <a:schemeClr val="accent1"/>
            </a:glow>
            <a:outerShdw dir="5400000" algn="ctr" rotWithShape="0">
              <a:schemeClr val="bg1"/>
            </a:outerShdw>
            <a:reflection endPos="0" dist="508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74684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886075" y="161925"/>
            <a:ext cx="5902578" cy="1046440"/>
          </a:xfrm>
          <a:prstGeom prst="rect">
            <a:avLst/>
          </a:prstGeom>
          <a:noFill/>
        </p:spPr>
        <p:txBody>
          <a:bodyPr wrap="none" rtlCol="0">
            <a:spAutoFit/>
          </a:bodyPr>
          <a:lstStyle/>
          <a:p>
            <a:r>
              <a:rPr lang="en-US" sz="4400" dirty="0"/>
              <a:t>How website works </a:t>
            </a:r>
            <a:r>
              <a:rPr lang="en-US" altLang="en-US" sz="4400" dirty="0">
                <a:latin typeface="Book Antiqua" panose="02040602050305030304" pitchFamily="18" charset="0"/>
              </a:rPr>
              <a:t>?</a:t>
            </a:r>
            <a:r>
              <a:rPr lang="en-US" sz="4400" dirty="0"/>
              <a:t> </a:t>
            </a:r>
          </a:p>
          <a:p>
            <a:r>
              <a:rPr lang="en-US" dirty="0"/>
              <a:t> </a:t>
            </a:r>
          </a:p>
        </p:txBody>
      </p:sp>
      <p:sp>
        <p:nvSpPr>
          <p:cNvPr id="4" name="TextBox 3"/>
          <p:cNvSpPr txBox="1"/>
          <p:nvPr/>
        </p:nvSpPr>
        <p:spPr>
          <a:xfrm>
            <a:off x="1933575" y="2114551"/>
            <a:ext cx="7025052" cy="4708981"/>
          </a:xfrm>
          <a:prstGeom prst="rect">
            <a:avLst/>
          </a:prstGeom>
          <a:noFill/>
        </p:spPr>
        <p:txBody>
          <a:bodyPr wrap="square" rtlCol="0">
            <a:spAutoFit/>
          </a:bodyPr>
          <a:lstStyle/>
          <a:p>
            <a:pPr marL="342900" indent="-342900">
              <a:buAutoNum type="arabicPeriod"/>
            </a:pPr>
            <a:r>
              <a:rPr lang="en-US" sz="2000" dirty="0"/>
              <a:t>Register on the website.</a:t>
            </a:r>
          </a:p>
          <a:p>
            <a:pPr marL="342900" indent="-342900">
              <a:buAutoNum type="arabicPeriod"/>
            </a:pPr>
            <a:r>
              <a:rPr lang="en-US" sz="2000" dirty="0"/>
              <a:t>Login into website.</a:t>
            </a:r>
          </a:p>
          <a:p>
            <a:r>
              <a:rPr lang="en-US" sz="2000" dirty="0"/>
              <a:t>3.  Select a  group.</a:t>
            </a:r>
          </a:p>
          <a:p>
            <a:pPr marL="342900" indent="-342900">
              <a:buAutoNum type="arabicPeriod" startAt="4"/>
            </a:pPr>
            <a:r>
              <a:rPr lang="en-US" sz="2000" dirty="0"/>
              <a:t>Upload photos.</a:t>
            </a:r>
          </a:p>
          <a:p>
            <a:pPr marL="342900" indent="-342900">
              <a:buAutoNum type="arabicPeriod" startAt="4"/>
            </a:pPr>
            <a:r>
              <a:rPr lang="en-US" sz="2000" dirty="0"/>
              <a:t>Tag peoples if they </a:t>
            </a:r>
            <a:r>
              <a:rPr lang="en-US" sz="2000" dirty="0" err="1"/>
              <a:t>aporove</a:t>
            </a:r>
            <a:r>
              <a:rPr lang="en-US" sz="2000" dirty="0"/>
              <a:t> your tag.</a:t>
            </a:r>
          </a:p>
          <a:p>
            <a:endParaRPr lang="en-US" sz="2000" dirty="0"/>
          </a:p>
          <a:p>
            <a:endParaRPr lang="en-US" sz="2000" dirty="0"/>
          </a:p>
          <a:p>
            <a:r>
              <a:rPr lang="en-US" sz="2000" b="1" u="sng" dirty="0"/>
              <a:t>Admin Section</a:t>
            </a:r>
          </a:p>
          <a:p>
            <a:endParaRPr lang="en-US" sz="2000" dirty="0"/>
          </a:p>
          <a:p>
            <a:r>
              <a:rPr lang="en-US" sz="2000" dirty="0"/>
              <a:t>1.Login as admin.</a:t>
            </a:r>
          </a:p>
          <a:p>
            <a:r>
              <a:rPr lang="en-US" sz="2000" dirty="0"/>
              <a:t>2.Recognize faces of anonymous users with OpenCV library automatically.</a:t>
            </a:r>
          </a:p>
          <a:p>
            <a:r>
              <a:rPr lang="en-US" sz="2000" dirty="0"/>
              <a:t>3.Fetch whole lot of information of any user with in just one click.</a:t>
            </a:r>
          </a:p>
          <a:p>
            <a:endParaRPr lang="en-US" sz="2000" dirty="0"/>
          </a:p>
        </p:txBody>
      </p:sp>
      <p:sp>
        <p:nvSpPr>
          <p:cNvPr id="5" name="TextBox 4"/>
          <p:cNvSpPr txBox="1"/>
          <p:nvPr/>
        </p:nvSpPr>
        <p:spPr>
          <a:xfrm>
            <a:off x="1933575" y="1600200"/>
            <a:ext cx="1693092" cy="400110"/>
          </a:xfrm>
          <a:prstGeom prst="rect">
            <a:avLst/>
          </a:prstGeom>
          <a:noFill/>
        </p:spPr>
        <p:txBody>
          <a:bodyPr wrap="none" rtlCol="0">
            <a:spAutoFit/>
          </a:bodyPr>
          <a:lstStyle/>
          <a:p>
            <a:r>
              <a:rPr lang="en-US" sz="2000" b="1" u="sng" dirty="0"/>
              <a:t>User Section</a:t>
            </a:r>
          </a:p>
        </p:txBody>
      </p:sp>
    </p:spTree>
    <p:extLst>
      <p:ext uri="{BB962C8B-B14F-4D97-AF65-F5344CB8AC3E}">
        <p14:creationId xmlns:p14="http://schemas.microsoft.com/office/powerpoint/2010/main" val="21052438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200025"/>
            <a:ext cx="6654386" cy="769441"/>
          </a:xfrm>
          <a:prstGeom prst="rect">
            <a:avLst/>
          </a:prstGeom>
          <a:noFill/>
        </p:spPr>
        <p:txBody>
          <a:bodyPr wrap="none" rtlCol="0">
            <a:spAutoFit/>
          </a:bodyPr>
          <a:lstStyle/>
          <a:p>
            <a:r>
              <a:rPr lang="en-US" sz="4400" dirty="0"/>
              <a:t>Registration (FOR USER) </a:t>
            </a:r>
          </a:p>
        </p:txBody>
      </p:sp>
      <p:sp>
        <p:nvSpPr>
          <p:cNvPr id="5" name="TextBox 4"/>
          <p:cNvSpPr txBox="1"/>
          <p:nvPr/>
        </p:nvSpPr>
        <p:spPr>
          <a:xfrm>
            <a:off x="457200" y="1333500"/>
            <a:ext cx="8082662" cy="1938992"/>
          </a:xfrm>
          <a:prstGeom prst="rect">
            <a:avLst/>
          </a:prstGeom>
          <a:noFill/>
        </p:spPr>
        <p:txBody>
          <a:bodyPr wrap="none" rtlCol="0">
            <a:spAutoFit/>
          </a:bodyPr>
          <a:lstStyle/>
          <a:p>
            <a:r>
              <a:rPr lang="en-US" sz="2000" dirty="0"/>
              <a:t>1. Go to register page by clicking register button on top right of </a:t>
            </a:r>
          </a:p>
          <a:p>
            <a:r>
              <a:rPr lang="en-US" sz="2000" dirty="0"/>
              <a:t>   the home page.</a:t>
            </a:r>
          </a:p>
          <a:p>
            <a:endParaRPr lang="en-US" sz="2000" dirty="0"/>
          </a:p>
          <a:p>
            <a:r>
              <a:rPr lang="en-US" sz="2000" dirty="0"/>
              <a:t>2. Fill your entries and upload photos.</a:t>
            </a:r>
          </a:p>
          <a:p>
            <a:endParaRPr lang="en-US" sz="2000" dirty="0"/>
          </a:p>
          <a:p>
            <a:r>
              <a:rPr lang="en-US" sz="2000" dirty="0"/>
              <a:t>3. Now go to login page after your registration.</a:t>
            </a:r>
          </a:p>
        </p:txBody>
      </p:sp>
    </p:spTree>
    <p:extLst>
      <p:ext uri="{BB962C8B-B14F-4D97-AF65-F5344CB8AC3E}">
        <p14:creationId xmlns:p14="http://schemas.microsoft.com/office/powerpoint/2010/main" val="28944059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260157" y="1209675"/>
            <a:ext cx="9055418" cy="5302094"/>
          </a:xfrm>
          <a:prstGeom prst="rect">
            <a:avLst/>
          </a:prstGeom>
        </p:spPr>
      </p:pic>
      <p:sp>
        <p:nvSpPr>
          <p:cNvPr id="3" name="TextBox 2"/>
          <p:cNvSpPr txBox="1"/>
          <p:nvPr/>
        </p:nvSpPr>
        <p:spPr>
          <a:xfrm>
            <a:off x="1123950" y="114300"/>
            <a:ext cx="3368230" cy="769441"/>
          </a:xfrm>
          <a:prstGeom prst="rect">
            <a:avLst/>
          </a:prstGeom>
          <a:noFill/>
        </p:spPr>
        <p:txBody>
          <a:bodyPr wrap="none" rtlCol="0">
            <a:spAutoFit/>
          </a:bodyPr>
          <a:lstStyle/>
          <a:p>
            <a:r>
              <a:rPr lang="en-US" sz="4400" dirty="0"/>
              <a:t>Registration</a:t>
            </a:r>
          </a:p>
        </p:txBody>
      </p:sp>
    </p:spTree>
    <p:extLst>
      <p:ext uri="{BB962C8B-B14F-4D97-AF65-F5344CB8AC3E}">
        <p14:creationId xmlns:p14="http://schemas.microsoft.com/office/powerpoint/2010/main" val="311242209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751</TotalTime>
  <Words>910</Words>
  <Application>Microsoft Office PowerPoint</Application>
  <PresentationFormat>Widescreen</PresentationFormat>
  <Paragraphs>111</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Book Antiqua</vt:lpstr>
      <vt:lpstr>Century Gothic</vt:lpstr>
      <vt:lpstr>Mesh</vt:lpstr>
      <vt:lpstr>Face Recognition Web App    Using OpenCV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Recognition Web App    Using OpenCV</dc:title>
  <dc:creator>Neeraj</dc:creator>
  <cp:lastModifiedBy>Neeraj</cp:lastModifiedBy>
  <cp:revision>17</cp:revision>
  <dcterms:created xsi:type="dcterms:W3CDTF">2018-04-20T09:48:32Z</dcterms:created>
  <dcterms:modified xsi:type="dcterms:W3CDTF">2018-05-07T05:24:10Z</dcterms:modified>
</cp:coreProperties>
</file>

<file path=docProps/thumbnail.jpeg>
</file>